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157962" y="3061525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190846" y="3678254"/>
            <a:ext cx="1426413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Se Odprejo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383077" y="3927036"/>
            <a:ext cx="1149547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2. aprila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Evropska unija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5754" y="849198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Nova prijateljstva </a:t>
            </a:r>
            <a:br>
              <a:rPr lang="fr-FR"/>
            </a:br>
            <a:r>
              <a:rPr lang="fr-FR"/>
              <a:t>se začnejo tukaj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Evropska unija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737E103D-2BC5-AE64-D164-D324EA51371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3367094" y="3428634"/>
            <a:ext cx="969486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Prijave</a:t>
            </a:r>
            <a:endParaRPr lang="en-GB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5AA68806-9E87-29D3-CC95-20F21952635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95" b="2095"/>
          <a:stretch/>
        </p:blipFill>
        <p:spPr>
          <a:xfrm>
            <a:off x="178544" y="3990676"/>
            <a:ext cx="1068203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5D6AC59-AB1B-0C55-599A-EEA60093BA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D464B3F-3C1A-7A10-3F05-6A1C645B5F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B732C4A-4C60-E5A0-5F96-6A0E43D82C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7ECF0A4-3842-3D24-6511-7F478B40F18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6B5667-4113-478C-851B-2F00590A56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78705B-821D-4C60-9FF8-81A1B54392A8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D4FE600E-C36B-409F-A0CC-7777205D73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11678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2025-01-16T22:22:34Z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